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8" r:id="rId5"/>
    <p:sldId id="266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5FFB-01B3-4DCB-8509-C5B9B9852886}" type="slidenum">
              <a:rPr lang="sr-Latn-RS" smtClean="0"/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E289DBA-6C13-4313-8AA8-D6424059B816}" type="datetimeFigureOut">
              <a:rPr lang="sr-Latn-RS" smtClean="0"/>
            </a:fld>
            <a:endParaRPr lang="sr-Latn-R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D9C5FFB-01B3-4DCB-8509-C5B9B9852886}" type="slidenum">
              <a:rPr lang="sr-Latn-RS" smtClean="0"/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01845"/>
            <a:ext cx="8183880" cy="14351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br>
              <a:rPr lang="sr-Latn-R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sr-Latn-R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sr-Latn-R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sr-Latn-R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QUALITY EDUCATION AND WELLBEING AT SCHOOL : TOWARDS A CARING SCHOOL </a:t>
            </a:r>
            <a:br>
              <a:rPr lang="sr-Latn-R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sr-Latn-RS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Primary school 'Karađorđe', Velika Plana, Serbia oskaradjordje.edu.rs</a:t>
            </a:r>
            <a:br>
              <a:rPr lang="sr-Latn-RS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lang="sr-Latn-RS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9" name="Content Placeholder 8" descr="Screenshot_20230610-164702_PowerPoint (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2920" y="1224280"/>
            <a:ext cx="3931920" cy="3200400"/>
          </a:xfrm>
          <a:prstGeom prst="rect">
            <a:avLst/>
          </a:prstGeom>
        </p:spPr>
      </p:pic>
      <p:pic>
        <p:nvPicPr>
          <p:cNvPr id="10" name="Content Placeholder 9" descr="Screenshot_20230611-202822_Facebook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7965" y="530225"/>
            <a:ext cx="2826385" cy="4072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sr-Latn-RS" altLang="en-US"/>
              <a:t>Be active - Health - Connect - Give </a:t>
            </a:r>
            <a:br>
              <a:rPr lang="sr-Latn-RS" altLang="en-US"/>
            </a:br>
            <a:endParaRPr lang="sr-Latn-RS" altLang="en-US"/>
          </a:p>
        </p:txBody>
      </p:sp>
      <p:pic>
        <p:nvPicPr>
          <p:cNvPr id="5" name="Content Placeholder 4" descr="Screenshot_20230611-202957_Facebook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1880" y="956945"/>
            <a:ext cx="3213735" cy="3721100"/>
          </a:xfrm>
          <a:prstGeom prst="rect">
            <a:avLst/>
          </a:prstGeom>
        </p:spPr>
      </p:pic>
      <p:pic>
        <p:nvPicPr>
          <p:cNvPr id="6" name="Content Placeholder 5" descr="Screenshot_20230611-202345_Facebook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4415" y="714375"/>
            <a:ext cx="3312160" cy="3963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Take notice - Success - Inclusion</a:t>
            </a:r>
            <a:br>
              <a:rPr lang="sr-Latn-RS" dirty="0"/>
            </a:br>
            <a:endParaRPr lang="sr-Latn-RS" dirty="0"/>
          </a:p>
        </p:txBody>
      </p:sp>
      <p:pic>
        <p:nvPicPr>
          <p:cNvPr id="8" name="Content Placeholder 7" descr="Screenshot_20230611-200518_Facebook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85640" y="660400"/>
            <a:ext cx="4201795" cy="3744595"/>
          </a:xfrm>
          <a:prstGeom prst="rect">
            <a:avLst/>
          </a:prstGeom>
        </p:spPr>
      </p:pic>
      <p:pic>
        <p:nvPicPr>
          <p:cNvPr id="4" name="Content Placeholder 3" descr="IMG-977b1fc052c02658a5b0129c3eaeaaef-V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150620"/>
            <a:ext cx="374713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sr-Latn-RS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 - Tolerance - Be actively engaged</a:t>
            </a:r>
            <a:br>
              <a:rPr lang="sr-Latn-RS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sr-Latn-RS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20230110_00515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758825"/>
            <a:ext cx="3931920" cy="3931920"/>
          </a:xfrm>
          <a:prstGeom prst="rect">
            <a:avLst/>
          </a:prstGeom>
        </p:spPr>
      </p:pic>
      <p:pic>
        <p:nvPicPr>
          <p:cNvPr id="6" name="Content Placeholder 5" descr="20230110_00494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5515" y="758825"/>
            <a:ext cx="3931920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THANK YOU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France, Poitiers 2023</a:t>
            </a:r>
            <a:endParaRPr lang="sr-Latn-RS" dirty="0" smtClean="0"/>
          </a:p>
          <a:p>
            <a:r>
              <a:rPr lang="sr-Latn-RS" dirty="0"/>
              <a:t>Vesna Jaquet, English language teacher </a:t>
            </a:r>
            <a:endParaRPr lang="sr-Latn-RS" dirty="0"/>
          </a:p>
          <a:p>
            <a:r>
              <a:rPr lang="sr-Latn-RS" dirty="0"/>
              <a:t>vesna.novicic@gmail.com</a:t>
            </a:r>
            <a:endParaRPr lang="sr-Latn-R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348</Words>
  <Application>WPS Presentation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Wingdings 2</vt:lpstr>
      <vt:lpstr>Verdana</vt:lpstr>
      <vt:lpstr>Microsoft YaHei</vt:lpstr>
      <vt:lpstr/>
      <vt:lpstr>Arial Unicode MS</vt:lpstr>
      <vt:lpstr>Calibri</vt:lpstr>
      <vt:lpstr>Verdana</vt:lpstr>
      <vt:lpstr>Segoe Print</vt:lpstr>
      <vt:lpstr>Aspect</vt:lpstr>
      <vt:lpstr>   QUALITY EDUCATION AND WELL-BEING AT SCHOOL : TOWARDS A CARING SCHOOL  Primary school 'Karađorđe', Velika Plana, Serbia oskaradjordje.edu.rs </vt:lpstr>
      <vt:lpstr>Be active - Health - Connect - Give  </vt:lpstr>
      <vt:lpstr>Take notice - Success - Inclusion </vt:lpstr>
      <vt:lpstr>Respect - Tolerance - Be actively engaged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EDUCATION AND WELL-BEING</dc:title>
  <dc:creator>Vesna Jaquet</dc:creator>
  <cp:lastModifiedBy>Vesna Jaquet</cp:lastModifiedBy>
  <cp:revision>15</cp:revision>
  <dcterms:created xsi:type="dcterms:W3CDTF">2023-06-10T18:55:00Z</dcterms:created>
  <dcterms:modified xsi:type="dcterms:W3CDTF">2023-06-23T08:31:10Z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